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99"/>
    <a:srgbClr val="ADD0E3"/>
    <a:srgbClr val="3378A7"/>
    <a:srgbClr val="25378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 varScale="1">
        <p:scale>
          <a:sx n="200" d="100"/>
          <a:sy n="200" d="100"/>
        </p:scale>
        <p:origin x="608" y="1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>
            <a:highlight>
              <a:srgbClr val="FC9804"/>
            </a:highlight>
          </a:endParaRPr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3/13/2026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3/13/2026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13/3/2026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6916D66D-D396-D6DF-E7C0-69047FEA25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" y="-4891"/>
            <a:ext cx="9134875" cy="987554"/>
          </a:xfrm>
          <a:prstGeom prst="rect">
            <a:avLst/>
          </a:prstGeom>
        </p:spPr>
      </p:pic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47637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100" b="1" dirty="0">
                <a:solidFill>
                  <a:srgbClr val="0065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100" b="1" dirty="0">
                <a:solidFill>
                  <a:srgbClr val="0065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br>
              <a:rPr lang="fr-CA" altLang="en-US" sz="2300" dirty="0">
                <a:solidFill>
                  <a:srgbClr val="0065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0065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rgbClr val="0065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3378A7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3378A7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3378A7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3378A7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3378A7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3378A7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3378A7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3378A7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3378A7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3378A7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3378A7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3378A7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3378A7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3378A7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3378A7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144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agapi efremidi</cp:lastModifiedBy>
  <cp:revision>44</cp:revision>
  <dcterms:created xsi:type="dcterms:W3CDTF">2016-12-21T07:44:53Z</dcterms:created>
  <dcterms:modified xsi:type="dcterms:W3CDTF">2026-03-13T11:29:10Z</dcterms:modified>
</cp:coreProperties>
</file>